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6" r:id="rId37"/>
    <p:sldId id="318" r:id="rId38"/>
    <p:sldId id="319" r:id="rId39"/>
    <p:sldId id="322" r:id="rId40"/>
    <p:sldId id="323"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BC8"/>
    <a:srgbClr val="0B49CB"/>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1419D72-62D2-4AD4-A07E-6EBFD68544BA}" v="83" dt="2023-12-06T01:19:56.794"/>
    <p1510:client id="{3BA0D230-C853-4667-83F9-D85E65BD4B24}" v="2" dt="2021-08-19T16:32:24.566"/>
    <p1510:client id="{5A0AAAB8-49A6-F942-A54D-C6F3E5FF3A63}" v="89" dt="2021-07-13T17:54:45.232"/>
    <p1510:client id="{762BB8BC-07F5-4BEC-9288-091F8A9DA4DC}" v="39" dt="2023-12-05T16:51:14.567"/>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Peiman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Kzm</a:t>
            </a:r>
            <a:endParaRPr lang="en-US">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4</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December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Rectangle 3">
            <a:extLst>
              <a:ext uri="{FF2B5EF4-FFF2-40B4-BE49-F238E27FC236}">
                <a16:creationId xmlns:a16="http://schemas.microsoft.com/office/drawing/2014/main" id="{F7E2546E-8CD4-F950-225A-9836946039FE}"/>
              </a:ext>
            </a:extLst>
          </p:cNvPr>
          <p:cNvSpPr/>
          <p:nvPr/>
        </p:nvSpPr>
        <p:spPr>
          <a:xfrm>
            <a:off x="661011" y="2843334"/>
            <a:ext cx="6150063" cy="1125112"/>
          </a:xfrm>
          <a:prstGeom prst="rect">
            <a:avLst/>
          </a:prstGeom>
          <a:solidFill>
            <a:srgbClr val="0E4BC8"/>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bg1"/>
                </a:solidFill>
                <a:latin typeface="Abadi"/>
                <a:ea typeface="Calibri"/>
                <a:cs typeface="Calibri"/>
              </a:rPr>
              <a:t>Falcon 9 First Stage Landing Success</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https://github.com/kzmpeiman/SpaceX-Falcon-9-Success-Landing/blob/aab61c8a8a8348ca0a2e1a65f460e1eb53567561/3)%20labs-jupyter-spacex-Data%20wrangling.ipynb</a:t>
            </a:r>
            <a:endParaRPr lang="en-US" dirty="0">
              <a:solidFill>
                <a:schemeClr val="accent3">
                  <a:lumMod val="25000"/>
                </a:schemeClr>
              </a:solidFill>
              <a:ea typeface="+mn-lt"/>
              <a:cs typeface="+mn-lt"/>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https://github.com/kzmpeiman/SpaceX-Falcon-9-Success-Landing/blob/aab61c8a8a8348ca0a2e1a65f460e1eb53567561/5)%20jupyter-labs-eda-dataviz.ipynb.jupyterlite.ipynb</a:t>
            </a:r>
            <a:endParaRPr lang="en-US" dirty="0">
              <a:solidFill>
                <a:schemeClr val="accent3">
                  <a:lumMod val="25000"/>
                </a:schemeClr>
              </a:solidFill>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https://github.com/kzmpeiman/SpaceX-Falcon-9-Success-Landing/blob/aab61c8a8a8348ca0a2e1a65f460e1eb53567561/4)%20jupyter-labs-eda-sql-coursera_sqllite.ipynb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https://github.com/kzmpeiman/SpaceX-Falcon-9-Success-Landing/blob/aab61c8a8a8348ca0a2e1a65f460e1eb53567561/7)%20Interactive%20Dashboard.py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https://github.com/kzmpeiman/SpaceX-Falcon-9-Success-Landing/blob/aab61c8a8a8348ca0a2e1a65f460e1eb53567561/8)%20SpaceX_Machine_Learning_Prediction_Part_5.jupyterlite.ipynb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https://github.com/kzmpeiman/SpaceX-Falcon-9-Success-Landing/blob/aab61c8a8a8348ca0a2e1a65f460e1eb53567561/3)%20labs-jupyter-spacex-Data%20wrangling.ipynb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43</Slides>
  <Notes>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258</cp:revision>
  <dcterms:created xsi:type="dcterms:W3CDTF">2021-04-29T18:58:34Z</dcterms:created>
  <dcterms:modified xsi:type="dcterms:W3CDTF">2023-12-06T01:20:13Z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